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3F9B9-3D01-43FC-87DF-FC2378F8DC52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5F981-DF1E-4ACE-BD52-7D94231272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53272-0A1F-4DAF-A258-CFF9D62661C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F756-9660-4197-9024-D11FC0C1C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1066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2-Price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</a:t>
            </a:r>
            <a:r>
              <a:rPr lang="en-US" dirty="0" smtClean="0"/>
              <a:t>1 –</a:t>
            </a:r>
            <a:r>
              <a:rPr lang="en-US" sz="3100" b="1" dirty="0" smtClean="0"/>
              <a:t>Meaning and Importance of Price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00200"/>
            <a:ext cx="8458200" cy="4191000"/>
          </a:xfrm>
        </p:spPr>
        <p:txBody>
          <a:bodyPr>
            <a:normAutofit fontScale="92500" lnSpcReduction="10000"/>
          </a:bodyPr>
          <a:lstStyle/>
          <a:p>
            <a:pPr marL="514350" indent="-514350" algn="l" fontAlgn="base"/>
            <a:r>
              <a:rPr lang="en-US" b="1" dirty="0" smtClean="0">
                <a:solidFill>
                  <a:schemeClr val="tx1"/>
                </a:solidFill>
              </a:rPr>
              <a:t>Q.1. Define Price and Pricing.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Ans</a:t>
            </a:r>
            <a:r>
              <a:rPr lang="en-US" b="1" dirty="0" smtClean="0">
                <a:solidFill>
                  <a:schemeClr val="tx1"/>
                </a:solidFill>
              </a:rPr>
              <a:t>:  </a:t>
            </a:r>
            <a:r>
              <a:rPr lang="en-US" dirty="0" smtClean="0">
                <a:solidFill>
                  <a:schemeClr val="tx1"/>
                </a:solidFill>
              </a:rPr>
              <a:t>The definition of Price according to Philip </a:t>
            </a:r>
            <a:r>
              <a:rPr lang="en-US" dirty="0" err="1" smtClean="0">
                <a:solidFill>
                  <a:schemeClr val="tx1"/>
                </a:solidFill>
              </a:rPr>
              <a:t>Kotler</a:t>
            </a:r>
            <a:r>
              <a:rPr lang="en-US" dirty="0" smtClean="0">
                <a:solidFill>
                  <a:schemeClr val="tx1"/>
                </a:solidFill>
              </a:rPr>
              <a:t> is- </a:t>
            </a:r>
            <a:r>
              <a:rPr lang="en-US" i="1" dirty="0" smtClean="0">
                <a:solidFill>
                  <a:schemeClr val="tx1"/>
                </a:solidFill>
              </a:rPr>
              <a:t>“Price is the amount of money charged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for a product or service</a:t>
            </a:r>
            <a:r>
              <a:rPr lang="en-US" i="1" dirty="0" smtClean="0">
                <a:solidFill>
                  <a:schemeClr val="tx1"/>
                </a:solidFill>
              </a:rPr>
              <a:t>.”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 pricing </a:t>
            </a:r>
            <a:r>
              <a:rPr lang="en-US" dirty="0" smtClean="0">
                <a:solidFill>
                  <a:schemeClr val="tx1"/>
                </a:solidFill>
              </a:rPr>
              <a:t>is a </a:t>
            </a:r>
            <a:r>
              <a:rPr lang="en-US" smtClean="0">
                <a:solidFill>
                  <a:schemeClr val="tx1"/>
                </a:solidFill>
              </a:rPr>
              <a:t>strategy that </a:t>
            </a:r>
            <a:r>
              <a:rPr lang="en-US" dirty="0" smtClean="0">
                <a:solidFill>
                  <a:schemeClr val="tx1"/>
                </a:solidFill>
              </a:rPr>
              <a:t>takes into account segments, ability to pay, market conditions, competitor actions, trade margins and input costs, amongst others. It is targeted at the defined customers and against competitors.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75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Unit 2-Price Session 1 –Meaning and Importance of Price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Mix</dc:title>
  <dc:creator>dell</dc:creator>
  <cp:lastModifiedBy>dell</cp:lastModifiedBy>
  <cp:revision>495</cp:revision>
  <dcterms:created xsi:type="dcterms:W3CDTF">2018-09-30T17:27:13Z</dcterms:created>
  <dcterms:modified xsi:type="dcterms:W3CDTF">2020-04-14T11:07:21Z</dcterms:modified>
</cp:coreProperties>
</file>